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366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18" d="100"/>
          <a:sy n="18" d="100"/>
        </p:scale>
        <p:origin x="22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5F75-4DAA-4A01-B950-D6096E8F9BE8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A74C-E13D-421E-99EF-23AB380D1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24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5F75-4DAA-4A01-B950-D6096E8F9BE8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A74C-E13D-421E-99EF-23AB380D1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7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5F75-4DAA-4A01-B950-D6096E8F9BE8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A74C-E13D-421E-99EF-23AB380D1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93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5F75-4DAA-4A01-B950-D6096E8F9BE8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A74C-E13D-421E-99EF-23AB380D1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80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5F75-4DAA-4A01-B950-D6096E8F9BE8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A74C-E13D-421E-99EF-23AB380D1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08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5F75-4DAA-4A01-B950-D6096E8F9BE8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A74C-E13D-421E-99EF-23AB380D1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87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5F75-4DAA-4A01-B950-D6096E8F9BE8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A74C-E13D-421E-99EF-23AB380D1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60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5F75-4DAA-4A01-B950-D6096E8F9BE8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A74C-E13D-421E-99EF-23AB380D1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64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5F75-4DAA-4A01-B950-D6096E8F9BE8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A74C-E13D-421E-99EF-23AB380D1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53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5F75-4DAA-4A01-B950-D6096E8F9BE8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A74C-E13D-421E-99EF-23AB380D1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04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5F75-4DAA-4A01-B950-D6096E8F9BE8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A74C-E13D-421E-99EF-23AB380D1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38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5F75-4DAA-4A01-B950-D6096E8F9BE8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A74C-E13D-421E-99EF-23AB380D1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04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58C1273-F4B3-D345-91E3-A1C25439C485}"/>
              </a:ext>
            </a:extLst>
          </p:cNvPr>
          <p:cNvSpPr txBox="1"/>
          <p:nvPr/>
        </p:nvSpPr>
        <p:spPr>
          <a:xfrm>
            <a:off x="1434774" y="8509518"/>
            <a:ext cx="29529740" cy="3785652"/>
          </a:xfrm>
          <a:prstGeom prst="rect">
            <a:avLst/>
          </a:prstGeom>
          <a:solidFill>
            <a:srgbClr val="4F36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</a:rPr>
              <a:t>Título: deve ser objetivo, conciso e informativo. O campo deve ser preenchido com </a:t>
            </a:r>
            <a:r>
              <a:rPr lang="pt-BR" sz="8000" b="1" dirty="0">
                <a:solidFill>
                  <a:schemeClr val="bg1"/>
                </a:solidFill>
              </a:rPr>
              <a:t>LETRAS EM CAIXA ALTA </a:t>
            </a:r>
            <a:r>
              <a:rPr lang="pt-BR" sz="8000" dirty="0">
                <a:solidFill>
                  <a:schemeClr val="bg1"/>
                </a:solidFill>
              </a:rPr>
              <a:t>e conter até 170 caracteres, considerando os espaços.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6EA284-0E1E-D740-BDEF-F5B4368E302E}"/>
              </a:ext>
            </a:extLst>
          </p:cNvPr>
          <p:cNvSpPr txBox="1"/>
          <p:nvPr/>
        </p:nvSpPr>
        <p:spPr>
          <a:xfrm>
            <a:off x="1434774" y="13461524"/>
            <a:ext cx="295297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5000" b="1" i="0" u="none" strike="noStrike" baseline="0" dirty="0">
                <a:solidFill>
                  <a:srgbClr val="000000"/>
                </a:solidFill>
              </a:rPr>
              <a:t>Autores</a:t>
            </a:r>
            <a:r>
              <a:rPr lang="pt-BR" sz="5000" b="0" i="0" u="none" strike="noStrike" baseline="0" dirty="0">
                <a:solidFill>
                  <a:srgbClr val="000000"/>
                </a:solidFill>
              </a:rPr>
              <a:t>: informar nome completo, nome em formato para referência e filiação institucional, </a:t>
            </a:r>
            <a:r>
              <a:rPr lang="pt-BR" sz="5000" b="0" i="0" u="none" strike="noStrike" baseline="0" dirty="0">
                <a:solidFill>
                  <a:srgbClr val="333333"/>
                </a:solidFill>
              </a:rPr>
              <a:t>abaixo do título, recuado à direita </a:t>
            </a:r>
            <a:r>
              <a:rPr lang="pt-BR" sz="5000" b="0" i="0" u="none" strike="noStrike" baseline="0" dirty="0">
                <a:solidFill>
                  <a:srgbClr val="000000"/>
                </a:solidFill>
              </a:rPr>
              <a:t>. Primeiro deve ser informado o autor principal e em seguida, se houver, o(s) coautor(es). Máximo de 6 (seis) autores, o </a:t>
            </a:r>
            <a:r>
              <a:rPr lang="pt-BR" sz="5000" b="0" i="0" u="none" strike="noStrike" baseline="0" dirty="0">
                <a:solidFill>
                  <a:srgbClr val="333333"/>
                </a:solidFill>
              </a:rPr>
              <a:t>autor principal deverá ter seu nome sublinhado, seguido do e-mail</a:t>
            </a:r>
            <a:r>
              <a:rPr lang="pt-BR" sz="5000" dirty="0">
                <a:solidFill>
                  <a:srgbClr val="333333"/>
                </a:solidFill>
              </a:rPr>
              <a:t> </a:t>
            </a:r>
            <a:r>
              <a:rPr lang="pt-BR" sz="5000" b="0" i="0" u="none" strike="noStrike" baseline="0" dirty="0">
                <a:solidFill>
                  <a:srgbClr val="333333"/>
                </a:solidFill>
              </a:rPr>
              <a:t>para contato.</a:t>
            </a:r>
            <a:endParaRPr lang="pt-BR" sz="5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28C487-AFF6-F149-7360-A32E2FF7DE88}"/>
              </a:ext>
            </a:extLst>
          </p:cNvPr>
          <p:cNvSpPr txBox="1"/>
          <p:nvPr/>
        </p:nvSpPr>
        <p:spPr>
          <a:xfrm>
            <a:off x="1434773" y="17028535"/>
            <a:ext cx="13324215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6000" b="0" i="0" u="none" strike="noStrike" baseline="0" dirty="0"/>
          </a:p>
          <a:p>
            <a:pPr algn="ctr"/>
            <a:endParaRPr lang="pt-BR" sz="6000" dirty="0"/>
          </a:p>
          <a:p>
            <a:pPr algn="ctr"/>
            <a:endParaRPr lang="pt-BR" sz="6000" b="0" i="0" u="none" strike="noStrike" baseline="0" dirty="0"/>
          </a:p>
          <a:p>
            <a:pPr algn="ctr"/>
            <a:r>
              <a:rPr lang="pt-BR" sz="6000" b="0" i="0" u="none" strike="noStrike" baseline="0" dirty="0"/>
              <a:t>APRESENTAÇÃO/INTRODUÇÃO (400)</a:t>
            </a:r>
          </a:p>
          <a:p>
            <a:pPr algn="ctr"/>
            <a:endParaRPr lang="pt-BR" sz="6000" dirty="0"/>
          </a:p>
          <a:p>
            <a:pPr algn="ctr"/>
            <a:endParaRPr lang="pt-BR" sz="6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0CB70B3-F4DB-F6CA-5305-A8F650CF3B0E}"/>
              </a:ext>
            </a:extLst>
          </p:cNvPr>
          <p:cNvSpPr txBox="1"/>
          <p:nvPr/>
        </p:nvSpPr>
        <p:spPr>
          <a:xfrm>
            <a:off x="17640300" y="17028535"/>
            <a:ext cx="13324216" cy="1301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6000" b="0" i="0" u="none" strike="noStrike" baseline="0" dirty="0"/>
          </a:p>
          <a:p>
            <a:pPr algn="ctr"/>
            <a:endParaRPr lang="pt-BR" sz="6000" dirty="0"/>
          </a:p>
          <a:p>
            <a:pPr algn="ctr"/>
            <a:endParaRPr lang="pt-BR" sz="6000" b="0" i="0" u="none" strike="noStrike" baseline="0" dirty="0"/>
          </a:p>
          <a:p>
            <a:pPr algn="ctr"/>
            <a:endParaRPr lang="pt-BR" sz="6000" dirty="0"/>
          </a:p>
          <a:p>
            <a:pPr algn="ctr"/>
            <a:endParaRPr lang="pt-BR" sz="6000" dirty="0"/>
          </a:p>
          <a:p>
            <a:pPr algn="ctr"/>
            <a:endParaRPr lang="pt-BR" sz="6000" dirty="0"/>
          </a:p>
          <a:p>
            <a:pPr algn="ctr"/>
            <a:endParaRPr lang="pt-BR" sz="6000" b="0" i="0" u="none" strike="noStrike" baseline="0" dirty="0"/>
          </a:p>
          <a:p>
            <a:pPr algn="ctr"/>
            <a:r>
              <a:rPr lang="pt-BR" sz="6000" b="0" i="0" u="none" strike="noStrike" baseline="0" dirty="0">
                <a:latin typeface="CIDFont+F1"/>
              </a:rPr>
              <a:t>RESULTADOS/DISCUSSÕES (700)</a:t>
            </a:r>
            <a:endParaRPr lang="pt-BR" sz="6000" dirty="0"/>
          </a:p>
          <a:p>
            <a:pPr algn="ctr"/>
            <a:endParaRPr lang="pt-BR" sz="6000" dirty="0"/>
          </a:p>
          <a:p>
            <a:pPr algn="ctr"/>
            <a:endParaRPr lang="pt-BR" sz="6000" dirty="0"/>
          </a:p>
          <a:p>
            <a:pPr algn="ctr"/>
            <a:endParaRPr lang="pt-BR" sz="6000" dirty="0"/>
          </a:p>
          <a:p>
            <a:pPr algn="ctr"/>
            <a:endParaRPr lang="pt-BR" sz="6000" dirty="0"/>
          </a:p>
          <a:p>
            <a:pPr algn="ctr"/>
            <a:endParaRPr lang="pt-BR" sz="6000" dirty="0"/>
          </a:p>
          <a:p>
            <a:pPr algn="ctr"/>
            <a:endParaRPr lang="pt-BR" sz="6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A990851-E11E-6A1A-9EFF-DAC9C801B4A6}"/>
              </a:ext>
            </a:extLst>
          </p:cNvPr>
          <p:cNvSpPr txBox="1"/>
          <p:nvPr/>
        </p:nvSpPr>
        <p:spPr>
          <a:xfrm>
            <a:off x="1434771" y="23538009"/>
            <a:ext cx="13324215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6000" b="0" i="0" u="none" strike="noStrike" baseline="0" dirty="0"/>
          </a:p>
          <a:p>
            <a:pPr algn="ctr"/>
            <a:endParaRPr lang="pt-BR" sz="6000" b="0" i="0" u="none" strike="noStrike" baseline="0" dirty="0"/>
          </a:p>
          <a:p>
            <a:pPr algn="ctr"/>
            <a:r>
              <a:rPr lang="pt-BR" sz="6000" b="0" i="0" u="none" strike="noStrike" baseline="0" dirty="0">
                <a:latin typeface="CIDFont+F1"/>
              </a:rPr>
              <a:t>OBJETIVOS (250)</a:t>
            </a:r>
            <a:endParaRPr lang="pt-BR" sz="6000" dirty="0"/>
          </a:p>
          <a:p>
            <a:pPr algn="ctr"/>
            <a:endParaRPr lang="pt-BR" sz="6000" dirty="0"/>
          </a:p>
          <a:p>
            <a:pPr algn="ctr"/>
            <a:endParaRPr lang="pt-BR" sz="6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B21C73B-0230-8237-3408-2D7C9176647A}"/>
              </a:ext>
            </a:extLst>
          </p:cNvPr>
          <p:cNvSpPr txBox="1"/>
          <p:nvPr/>
        </p:nvSpPr>
        <p:spPr>
          <a:xfrm>
            <a:off x="17640298" y="31062950"/>
            <a:ext cx="13324216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6000" dirty="0"/>
          </a:p>
          <a:p>
            <a:pPr algn="ctr"/>
            <a:endParaRPr lang="pt-BR" sz="6000" b="0" i="0" u="none" strike="noStrike" baseline="0" dirty="0"/>
          </a:p>
          <a:p>
            <a:pPr algn="ctr"/>
            <a:endParaRPr lang="pt-BR" sz="6000" b="0" i="0" u="none" strike="noStrike" baseline="0" dirty="0"/>
          </a:p>
          <a:p>
            <a:pPr algn="ctr"/>
            <a:r>
              <a:rPr lang="pt-BR" sz="6000" b="0" i="0" u="none" strike="noStrike" baseline="0" dirty="0">
                <a:latin typeface="CIDFont+F1"/>
              </a:rPr>
              <a:t>CONCLUSÕES/CONSIDERAÇÕES (450)</a:t>
            </a:r>
            <a:endParaRPr lang="pt-BR" sz="6000" dirty="0"/>
          </a:p>
          <a:p>
            <a:pPr algn="ctr"/>
            <a:endParaRPr lang="pt-BR" sz="6000" dirty="0"/>
          </a:p>
          <a:p>
            <a:pPr algn="ctr"/>
            <a:endParaRPr lang="pt-BR" sz="6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77D8F39-F3E0-F1FD-9476-F44C0A233944}"/>
              </a:ext>
            </a:extLst>
          </p:cNvPr>
          <p:cNvSpPr txBox="1"/>
          <p:nvPr/>
        </p:nvSpPr>
        <p:spPr>
          <a:xfrm>
            <a:off x="1434771" y="29124153"/>
            <a:ext cx="13324215" cy="7478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6000" b="0" i="0" u="none" strike="noStrike" baseline="0" dirty="0"/>
          </a:p>
          <a:p>
            <a:pPr algn="ctr"/>
            <a:endParaRPr lang="pt-BR" sz="6000" b="0" i="0" u="none" strike="noStrike" baseline="0" dirty="0"/>
          </a:p>
          <a:p>
            <a:pPr algn="ctr"/>
            <a:endParaRPr lang="pt-BR" sz="6000" b="0" i="0" u="none" strike="noStrike" baseline="0" dirty="0"/>
          </a:p>
          <a:p>
            <a:pPr algn="ctr"/>
            <a:r>
              <a:rPr lang="pt-BR" sz="6000" b="0" i="0" u="none" strike="noStrike" baseline="0" dirty="0">
                <a:latin typeface="CIDFont+F1"/>
              </a:rPr>
              <a:t>METODOLOGIA (700)</a:t>
            </a:r>
          </a:p>
          <a:p>
            <a:pPr algn="ctr"/>
            <a:endParaRPr lang="pt-BR" sz="6000" dirty="0">
              <a:latin typeface="CIDFont+F1"/>
            </a:endParaRPr>
          </a:p>
          <a:p>
            <a:pPr algn="ctr"/>
            <a:endParaRPr lang="pt-BR" sz="6000" dirty="0">
              <a:latin typeface="CIDFont+F1"/>
            </a:endParaRPr>
          </a:p>
          <a:p>
            <a:pPr algn="ctr"/>
            <a:endParaRPr lang="pt-BR" sz="6000" dirty="0"/>
          </a:p>
          <a:p>
            <a:pPr algn="ctr"/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6078479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124</Words>
  <Application>Microsoft Office PowerPoint</Application>
  <PresentationFormat>Personalizar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CIDFont+F1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Thiago Xavier Freitas</dc:creator>
  <cp:lastModifiedBy>Antonio Thiago Xavier Freitas</cp:lastModifiedBy>
  <cp:revision>3</cp:revision>
  <dcterms:created xsi:type="dcterms:W3CDTF">2022-11-01T11:40:33Z</dcterms:created>
  <dcterms:modified xsi:type="dcterms:W3CDTF">2023-11-09T11:48:19Z</dcterms:modified>
</cp:coreProperties>
</file>